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61"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363731-829C-49EB-ABB4-034443B2CD07}" type="datetimeFigureOut">
              <a:rPr lang="en-US" smtClean="0"/>
              <a:t>11/22/2020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D57A52-6024-4552-A242-55635D87F962}" type="slidenum">
              <a:rPr lang="en-US" smtClean="0"/>
              <a:t>‹#›</a:t>
            </a:fld>
            <a:endParaRPr lang="en-US"/>
          </a:p>
        </p:txBody>
      </p:sp>
    </p:spTree>
    <p:extLst>
      <p:ext uri="{BB962C8B-B14F-4D97-AF65-F5344CB8AC3E}">
        <p14:creationId xmlns:p14="http://schemas.microsoft.com/office/powerpoint/2010/main" val="3478127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At this time, there was experiencing high inflation, showing that the GDP and GNP's growth rate was much lower than the growth rate of the money supply. Even at the time of the declining economy, the money supply was increased by the federal reserves to boost the economy that seemed to increase the inflation rate at high speed. This was much facilitated by the G.I Bill's introductions that impacted much more extraordinary in college education, hence giving skill labor amongst people. Oil and technological services became much cheap, helping to boost the economy. Therefore, the emergency of the Eisenhower policy spurred the economy to a higher point. The economy heated to 37% hat ensured that the government had a balanced budget.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4D57A52-6024-4552-A242-55635D87F962}" type="slidenum">
              <a:rPr lang="en-US" smtClean="0"/>
              <a:t>2</a:t>
            </a:fld>
            <a:endParaRPr lang="en-US"/>
          </a:p>
        </p:txBody>
      </p:sp>
    </p:spTree>
    <p:extLst>
      <p:ext uri="{BB962C8B-B14F-4D97-AF65-F5344CB8AC3E}">
        <p14:creationId xmlns:p14="http://schemas.microsoft.com/office/powerpoint/2010/main" val="2876620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Therefore, all of these led to the high installation of the country. This can happen when the right measures were put in place to reduce the debt by $ 17 billion, then the cost of living can be reduced but not necessarily seen to be increasing. A lot of land in the U.S dominated by the government that is rich in minerals. For instance, when that land is put under good utilization, then there would be an investment in the minerals like oils and natural gas that can boost the country's economy. When this is adequately enhanced, there would be much significance in the country in trade and environmental exploitation.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4D57A52-6024-4552-A242-55635D87F962}" type="slidenum">
              <a:rPr lang="en-US" smtClean="0"/>
              <a:t>3</a:t>
            </a:fld>
            <a:endParaRPr lang="en-US"/>
          </a:p>
        </p:txBody>
      </p:sp>
    </p:spTree>
    <p:extLst>
      <p:ext uri="{BB962C8B-B14F-4D97-AF65-F5344CB8AC3E}">
        <p14:creationId xmlns:p14="http://schemas.microsoft.com/office/powerpoint/2010/main" val="4143786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 when the government ends up increasing the transfer of payment, this will mean that the household disposable income will also rise spending much higher on the consumption. As such, this will lead to the raising of revenue and consumption. </a:t>
            </a:r>
            <a:endParaRPr lang="en-US" dirty="0"/>
          </a:p>
        </p:txBody>
      </p:sp>
      <p:sp>
        <p:nvSpPr>
          <p:cNvPr id="4" name="Slide Number Placeholder 3"/>
          <p:cNvSpPr>
            <a:spLocks noGrp="1"/>
          </p:cNvSpPr>
          <p:nvPr>
            <p:ph type="sldNum" sz="quarter" idx="10"/>
          </p:nvPr>
        </p:nvSpPr>
        <p:spPr/>
        <p:txBody>
          <a:bodyPr/>
          <a:lstStyle/>
          <a:p>
            <a:fld id="{44D57A52-6024-4552-A242-55635D87F962}" type="slidenum">
              <a:rPr lang="en-US" smtClean="0"/>
              <a:t>4</a:t>
            </a:fld>
            <a:endParaRPr lang="en-US"/>
          </a:p>
        </p:txBody>
      </p:sp>
    </p:spTree>
    <p:extLst>
      <p:ext uri="{BB962C8B-B14F-4D97-AF65-F5344CB8AC3E}">
        <p14:creationId xmlns:p14="http://schemas.microsoft.com/office/powerpoint/2010/main" val="2353804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E4E78E-D215-47B4-8D07-33385C3C5EEE}" type="datetimeFigureOut">
              <a:rPr lang="en-US" smtClean="0"/>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3C374-9948-4F2D-8858-AC631BF1B08B}" type="slidenum">
              <a:rPr lang="en-US" smtClean="0"/>
              <a:t>‹#›</a:t>
            </a:fld>
            <a:endParaRPr lang="en-US"/>
          </a:p>
        </p:txBody>
      </p:sp>
    </p:spTree>
    <p:extLst>
      <p:ext uri="{BB962C8B-B14F-4D97-AF65-F5344CB8AC3E}">
        <p14:creationId xmlns:p14="http://schemas.microsoft.com/office/powerpoint/2010/main" val="1316049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E4E78E-D215-47B4-8D07-33385C3C5EEE}" type="datetimeFigureOut">
              <a:rPr lang="en-US" smtClean="0"/>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3C374-9948-4F2D-8858-AC631BF1B08B}" type="slidenum">
              <a:rPr lang="en-US" smtClean="0"/>
              <a:t>‹#›</a:t>
            </a:fld>
            <a:endParaRPr lang="en-US"/>
          </a:p>
        </p:txBody>
      </p:sp>
    </p:spTree>
    <p:extLst>
      <p:ext uri="{BB962C8B-B14F-4D97-AF65-F5344CB8AC3E}">
        <p14:creationId xmlns:p14="http://schemas.microsoft.com/office/powerpoint/2010/main" val="439329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E4E78E-D215-47B4-8D07-33385C3C5EEE}" type="datetimeFigureOut">
              <a:rPr lang="en-US" smtClean="0"/>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3C374-9948-4F2D-8858-AC631BF1B08B}" type="slidenum">
              <a:rPr lang="en-US" smtClean="0"/>
              <a:t>‹#›</a:t>
            </a:fld>
            <a:endParaRPr lang="en-US"/>
          </a:p>
        </p:txBody>
      </p:sp>
    </p:spTree>
    <p:extLst>
      <p:ext uri="{BB962C8B-B14F-4D97-AF65-F5344CB8AC3E}">
        <p14:creationId xmlns:p14="http://schemas.microsoft.com/office/powerpoint/2010/main" val="2799531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E4E78E-D215-47B4-8D07-33385C3C5EEE}" type="datetimeFigureOut">
              <a:rPr lang="en-US" smtClean="0"/>
              <a:t>11/22/2020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3C374-9948-4F2D-8858-AC631BF1B08B}" type="slidenum">
              <a:rPr lang="en-US" smtClean="0"/>
              <a:t>‹#›</a:t>
            </a:fld>
            <a:endParaRPr lang="en-US"/>
          </a:p>
        </p:txBody>
      </p:sp>
    </p:spTree>
    <p:extLst>
      <p:ext uri="{BB962C8B-B14F-4D97-AF65-F5344CB8AC3E}">
        <p14:creationId xmlns:p14="http://schemas.microsoft.com/office/powerpoint/2010/main" val="1456105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E4E78E-D215-47B4-8D07-33385C3C5EEE}" type="datetimeFigureOut">
              <a:rPr lang="en-US" smtClean="0"/>
              <a:t>11/22/2020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3C374-9948-4F2D-8858-AC631BF1B08B}" type="slidenum">
              <a:rPr lang="en-US" smtClean="0"/>
              <a:t>‹#›</a:t>
            </a:fld>
            <a:endParaRPr lang="en-US"/>
          </a:p>
        </p:txBody>
      </p:sp>
    </p:spTree>
    <p:extLst>
      <p:ext uri="{BB962C8B-B14F-4D97-AF65-F5344CB8AC3E}">
        <p14:creationId xmlns:p14="http://schemas.microsoft.com/office/powerpoint/2010/main" val="363112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E4E78E-D215-47B4-8D07-33385C3C5EEE}" type="datetimeFigureOut">
              <a:rPr lang="en-US" smtClean="0"/>
              <a:t>11/22/2020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3C374-9948-4F2D-8858-AC631BF1B08B}" type="slidenum">
              <a:rPr lang="en-US" smtClean="0"/>
              <a:t>‹#›</a:t>
            </a:fld>
            <a:endParaRPr lang="en-US"/>
          </a:p>
        </p:txBody>
      </p:sp>
    </p:spTree>
    <p:extLst>
      <p:ext uri="{BB962C8B-B14F-4D97-AF65-F5344CB8AC3E}">
        <p14:creationId xmlns:p14="http://schemas.microsoft.com/office/powerpoint/2010/main" val="2156098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E4E78E-D215-47B4-8D07-33385C3C5EEE}" type="datetimeFigureOut">
              <a:rPr lang="en-US" smtClean="0"/>
              <a:t>11/22/2020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3C374-9948-4F2D-8858-AC631BF1B08B}" type="slidenum">
              <a:rPr lang="en-US" smtClean="0"/>
              <a:t>‹#›</a:t>
            </a:fld>
            <a:endParaRPr lang="en-US"/>
          </a:p>
        </p:txBody>
      </p:sp>
    </p:spTree>
    <p:extLst>
      <p:ext uri="{BB962C8B-B14F-4D97-AF65-F5344CB8AC3E}">
        <p14:creationId xmlns:p14="http://schemas.microsoft.com/office/powerpoint/2010/main" val="4032256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E4E78E-D215-47B4-8D07-33385C3C5EEE}" type="datetimeFigureOut">
              <a:rPr lang="en-US" smtClean="0"/>
              <a:t>11/22/2020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3C374-9948-4F2D-8858-AC631BF1B08B}" type="slidenum">
              <a:rPr lang="en-US" smtClean="0"/>
              <a:t>‹#›</a:t>
            </a:fld>
            <a:endParaRPr lang="en-US"/>
          </a:p>
        </p:txBody>
      </p:sp>
    </p:spTree>
    <p:extLst>
      <p:ext uri="{BB962C8B-B14F-4D97-AF65-F5344CB8AC3E}">
        <p14:creationId xmlns:p14="http://schemas.microsoft.com/office/powerpoint/2010/main" val="2984331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E4E78E-D215-47B4-8D07-33385C3C5EEE}" type="datetimeFigureOut">
              <a:rPr lang="en-US" smtClean="0"/>
              <a:t>11/22/2020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3C374-9948-4F2D-8858-AC631BF1B08B}" type="slidenum">
              <a:rPr lang="en-US" smtClean="0"/>
              <a:t>‹#›</a:t>
            </a:fld>
            <a:endParaRPr lang="en-US"/>
          </a:p>
        </p:txBody>
      </p:sp>
    </p:spTree>
    <p:extLst>
      <p:ext uri="{BB962C8B-B14F-4D97-AF65-F5344CB8AC3E}">
        <p14:creationId xmlns:p14="http://schemas.microsoft.com/office/powerpoint/2010/main" val="3546827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E4E78E-D215-47B4-8D07-33385C3C5EEE}" type="datetimeFigureOut">
              <a:rPr lang="en-US" smtClean="0"/>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3C374-9948-4F2D-8858-AC631BF1B08B}" type="slidenum">
              <a:rPr lang="en-US" smtClean="0"/>
              <a:t>‹#›</a:t>
            </a:fld>
            <a:endParaRPr lang="en-US"/>
          </a:p>
        </p:txBody>
      </p:sp>
    </p:spTree>
    <p:extLst>
      <p:ext uri="{BB962C8B-B14F-4D97-AF65-F5344CB8AC3E}">
        <p14:creationId xmlns:p14="http://schemas.microsoft.com/office/powerpoint/2010/main" val="3270862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E4E78E-D215-47B4-8D07-33385C3C5EEE}" type="datetimeFigureOut">
              <a:rPr lang="en-US" smtClean="0"/>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3C374-9948-4F2D-8858-AC631BF1B08B}" type="slidenum">
              <a:rPr lang="en-US" smtClean="0"/>
              <a:t>‹#›</a:t>
            </a:fld>
            <a:endParaRPr lang="en-US"/>
          </a:p>
        </p:txBody>
      </p:sp>
    </p:spTree>
    <p:extLst>
      <p:ext uri="{BB962C8B-B14F-4D97-AF65-F5344CB8AC3E}">
        <p14:creationId xmlns:p14="http://schemas.microsoft.com/office/powerpoint/2010/main" val="325781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E4E78E-D215-47B4-8D07-33385C3C5EEE}" type="datetimeFigureOut">
              <a:rPr lang="en-US" smtClean="0"/>
              <a:t>11/22/2020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3C374-9948-4F2D-8858-AC631BF1B08B}" type="slidenum">
              <a:rPr lang="en-US" smtClean="0"/>
              <a:t>‹#›</a:t>
            </a:fld>
            <a:endParaRPr lang="en-US"/>
          </a:p>
        </p:txBody>
      </p:sp>
    </p:spTree>
    <p:extLst>
      <p:ext uri="{BB962C8B-B14F-4D97-AF65-F5344CB8AC3E}">
        <p14:creationId xmlns:p14="http://schemas.microsoft.com/office/powerpoint/2010/main" val="797283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Fiscal Policy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lgn="ctr">
              <a:buNone/>
            </a:pPr>
            <a:endParaRPr lang="en-US" dirty="0" smtClean="0">
              <a:latin typeface="Times New Roman" pitchFamily="18" charset="0"/>
              <a:cs typeface="Times New Roman" pitchFamily="18" charset="0"/>
            </a:endParaRPr>
          </a:p>
          <a:p>
            <a:pPr marL="0" indent="0" algn="ctr">
              <a:buNone/>
            </a:pPr>
            <a:endParaRPr lang="en-US" dirty="0">
              <a:latin typeface="Times New Roman" pitchFamily="18" charset="0"/>
              <a:cs typeface="Times New Roman" pitchFamily="18" charset="0"/>
            </a:endParaRPr>
          </a:p>
          <a:p>
            <a:pPr marL="0" indent="0" algn="ctr">
              <a:buNone/>
            </a:pPr>
            <a:r>
              <a:rPr lang="en-US" dirty="0" smtClean="0">
                <a:latin typeface="Times New Roman" pitchFamily="18" charset="0"/>
                <a:cs typeface="Times New Roman" pitchFamily="18" charset="0"/>
              </a:rPr>
              <a:t>Faisal </a:t>
            </a:r>
            <a:r>
              <a:rPr lang="en-US" dirty="0" err="1" smtClean="0">
                <a:latin typeface="Times New Roman" pitchFamily="18" charset="0"/>
                <a:cs typeface="Times New Roman" pitchFamily="18" charset="0"/>
              </a:rPr>
              <a:t>Alrajhi</a:t>
            </a:r>
            <a:endParaRPr lang="en-US" dirty="0">
              <a:latin typeface="Times New Roman" pitchFamily="18" charset="0"/>
              <a:cs typeface="Times New Roman" pitchFamily="18" charset="0"/>
            </a:endParaRPr>
          </a:p>
          <a:p>
            <a:pPr marL="0" indent="0" algn="ctr">
              <a:buNone/>
            </a:pPr>
            <a:r>
              <a:rPr lang="en-US" dirty="0" smtClean="0">
                <a:latin typeface="Times New Roman" pitchFamily="18" charset="0"/>
                <a:cs typeface="Times New Roman" pitchFamily="18" charset="0"/>
              </a:rPr>
              <a:t>ECO 205</a:t>
            </a:r>
          </a:p>
          <a:p>
            <a:pPr marL="0" indent="0" algn="ctr">
              <a:buNone/>
            </a:pPr>
            <a:r>
              <a:rPr lang="en-US" dirty="0" smtClean="0">
                <a:latin typeface="Times New Roman" pitchFamily="18" charset="0"/>
                <a:cs typeface="Times New Roman" pitchFamily="18" charset="0"/>
              </a:rPr>
              <a:t>Michael </a:t>
            </a:r>
            <a:r>
              <a:rPr lang="en-US" dirty="0" err="1" smtClean="0">
                <a:latin typeface="Times New Roman" pitchFamily="18" charset="0"/>
                <a:cs typeface="Times New Roman" pitchFamily="18" charset="0"/>
              </a:rPr>
              <a:t>Tasto</a:t>
            </a:r>
            <a:endParaRPr lang="en-US" dirty="0" smtClean="0">
              <a:latin typeface="Times New Roman" pitchFamily="18" charset="0"/>
              <a:cs typeface="Times New Roman" pitchFamily="18" charset="0"/>
            </a:endParaRPr>
          </a:p>
          <a:p>
            <a:pPr algn="ct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14671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Fiscal Policy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itchFamily="18" charset="0"/>
                <a:cs typeface="Times New Roman" pitchFamily="18" charset="0"/>
              </a:rPr>
              <a:t>During 1950-59 as viewed as the period of prosperity but experienced a decline in the economic growth in the region the year 1958. This was the time for the women to participate in the jobs mostly for the economic growth since the men went to join in the war; thus, women had no choice but to engage in the jobs. This was also the period that seemed to eradicate unemployment, hence raising the living standard of the people that later increased the population.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49537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Fiscal Policy Actions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itchFamily="18" charset="0"/>
                <a:cs typeface="Times New Roman" pitchFamily="18" charset="0"/>
              </a:rPr>
              <a:t>The United States federal budget must be increased so that to reduce the debt. This implies that the government should reduce the deficit before raising it again. Under Congress's leadership, the government spends $1 trillion and above on the tax revenue yearly. On the other hand, federal funding, such as Medicare and social security, spurred the spending. The spending increased annually even though there was a decrease in inflation and population.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244517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Fiscal Policy Impact</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r>
              <a:rPr lang="en-US" dirty="0" smtClean="0">
                <a:latin typeface="Times New Roman" pitchFamily="18" charset="0"/>
                <a:cs typeface="Times New Roman" pitchFamily="18" charset="0"/>
              </a:rPr>
              <a:t>Fiscal policy can be seen to be the utilization of government spending and taxation for the growth of the economy.</a:t>
            </a:r>
          </a:p>
          <a:p>
            <a:r>
              <a:rPr lang="en-US" dirty="0" smtClean="0">
                <a:latin typeface="Times New Roman" pitchFamily="18" charset="0"/>
                <a:cs typeface="Times New Roman" pitchFamily="18" charset="0"/>
              </a:rPr>
              <a:t>In some instance, fiscal policy can be low when the revenue is higher compared to the spending, which is called a surplus budget.</a:t>
            </a:r>
          </a:p>
          <a:p>
            <a:r>
              <a:rPr lang="en-US" dirty="0" smtClean="0">
                <a:latin typeface="Times New Roman" pitchFamily="18" charset="0"/>
                <a:cs typeface="Times New Roman" pitchFamily="18" charset="0"/>
              </a:rPr>
              <a:t>Also, fiscal policy can be loosely compared to the spending to the extend of being higher than the revenue, meaning that there is a deficit budget.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38223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References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itchFamily="18" charset="0"/>
                <a:cs typeface="Times New Roman" pitchFamily="18" charset="0"/>
              </a:rPr>
              <a:t>Easterly, W., &amp; </a:t>
            </a:r>
            <a:r>
              <a:rPr lang="en-US" dirty="0" err="1" smtClean="0">
                <a:latin typeface="Times New Roman" pitchFamily="18" charset="0"/>
                <a:cs typeface="Times New Roman" pitchFamily="18" charset="0"/>
              </a:rPr>
              <a:t>Rebelo</a:t>
            </a:r>
            <a:r>
              <a:rPr lang="en-US" dirty="0" smtClean="0">
                <a:latin typeface="Times New Roman" pitchFamily="18" charset="0"/>
                <a:cs typeface="Times New Roman" pitchFamily="18" charset="0"/>
              </a:rPr>
              <a:t>, S. (1993). Fiscal policy and economic growth. Journal of monetary economics, 32(3), 417-458.</a:t>
            </a:r>
          </a:p>
          <a:p>
            <a:r>
              <a:rPr lang="en-US" dirty="0" err="1" smtClean="0">
                <a:latin typeface="Times New Roman" pitchFamily="18" charset="0"/>
                <a:cs typeface="Times New Roman" pitchFamily="18" charset="0"/>
              </a:rPr>
              <a:t>Follette</a:t>
            </a:r>
            <a:r>
              <a:rPr lang="en-US" dirty="0" smtClean="0">
                <a:latin typeface="Times New Roman" pitchFamily="18" charset="0"/>
                <a:cs typeface="Times New Roman" pitchFamily="18" charset="0"/>
              </a:rPr>
              <a:t>, G. (2011). Fiscal Policy in the US: Automatic Stabilizers, Discretionary Fiscal Policy Actions, and the Economy. DIANE Publishing.</a:t>
            </a:r>
          </a:p>
          <a:p>
            <a:r>
              <a:rPr lang="en-US" dirty="0" err="1" smtClean="0">
                <a:latin typeface="Times New Roman" pitchFamily="18" charset="0"/>
                <a:cs typeface="Times New Roman" pitchFamily="18" charset="0"/>
              </a:rPr>
              <a:t>Gerson</a:t>
            </a:r>
            <a:r>
              <a:rPr lang="en-US" dirty="0" smtClean="0">
                <a:latin typeface="Times New Roman" pitchFamily="18" charset="0"/>
                <a:cs typeface="Times New Roman" pitchFamily="18" charset="0"/>
              </a:rPr>
              <a:t>, P. (1998). The impact of fiscal policy variables on output growth.</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119621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TotalTime>
  <Words>637</Words>
  <Application>Microsoft Office PowerPoint</Application>
  <PresentationFormat>On-screen Show (4:3)</PresentationFormat>
  <Paragraphs>24</Paragraphs>
  <Slides>5</Slides>
  <Notes>3</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Fiscal Policy </vt:lpstr>
      <vt:lpstr>Fiscal Policy</vt:lpstr>
      <vt:lpstr>Fiscal Policy Actions</vt:lpstr>
      <vt:lpstr>Fiscal Policy Impact</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6</cp:revision>
  <dcterms:created xsi:type="dcterms:W3CDTF">2020-11-22T10:09:07Z</dcterms:created>
  <dcterms:modified xsi:type="dcterms:W3CDTF">2020-11-22T14:39:21Z</dcterms:modified>
</cp:coreProperties>
</file>